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5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entury Gothic" panose="020B0502020202020204" pitchFamily="34" charset="0"/>
      <p:regular r:id="rId70"/>
      <p:bold r:id="rId71"/>
      <p:italic r:id="rId72"/>
      <p:boldItalic r:id="rId73"/>
    </p:embeddedFont>
    <p:embeddedFont>
      <p:font typeface="Garamond" panose="02020404030301010803" pitchFamily="18" charset="0"/>
      <p:regular r:id="rId74"/>
      <p:bold r:id="rId75"/>
      <p: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MaMFauPOz85iM1Xr8leHsdjb4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6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69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6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69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69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69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69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69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sz="6800" b="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9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9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9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9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7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7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</p:sp>
      <p:sp>
        <p:nvSpPr>
          <p:cNvPr id="112" name="Google Shape;112;p77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7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7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5" name="Google Shape;115;p77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7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7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8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1" name="Google Shape;121;p7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9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79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7" name="Google Shape;127;p7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6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6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8" name="Google Shape;58;p6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6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6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" name="Google Shape;61;p68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8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68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8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8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2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7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3" name="Google Shape;73;p7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7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7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6" name="Google Shape;76;p72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2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2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 объекта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3" name="Google Shape;83;p73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4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74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91" name="Google Shape;91;p74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74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93" name="Google Shape;93;p7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6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6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6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6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5" name="Google Shape;105;p76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76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6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6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6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6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6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6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6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6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6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 descr="Крупный план логотип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ru-RU" sz="4400">
                <a:solidFill>
                  <a:schemeClr val="lt1"/>
                </a:solidFill>
              </a:rPr>
              <a:t>GIT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/>
        </p:nvSpPr>
        <p:spPr>
          <a:xfrm>
            <a:off x="525517" y="651641"/>
            <a:ext cx="1108841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редактор для Git, по дефолту выбран  текстовый редактор, можно выбрать любой другой нажав на галочку.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выбора жмем Next</a:t>
            </a: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655" y="2138323"/>
            <a:ext cx="5482137" cy="422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/>
        </p:nvSpPr>
        <p:spPr>
          <a:xfrm>
            <a:off x="525517" y="651641"/>
            <a:ext cx="110884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ветку, с которой будет начинаться работа.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выбора жмем Next</a:t>
            </a:r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2334" y="2061706"/>
            <a:ext cx="5387331" cy="414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/>
        </p:nvSpPr>
        <p:spPr>
          <a:xfrm>
            <a:off x="551793" y="430837"/>
            <a:ext cx="11088414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Указываем способ использования Git,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выбора жмем Next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Git from Git Bash only - использовать только командную строку Bash.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from the command line and also from 3rd-party software - использовать Git из Git Bash или из командной строки Windows.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Git and optional Unix tools from the Command Prompt - использовать утилиты  Unix з командной строки Windows.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854" y="2785328"/>
            <a:ext cx="4718292" cy="36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/>
        </p:nvSpPr>
        <p:spPr>
          <a:xfrm>
            <a:off x="551793" y="441434"/>
            <a:ext cx="1108841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Выберем библиотеку, которая будет использоваться при HTTPS соединении после выбора жмем Next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OpenSSL - сертификаты сервера проверяются с помощью ca-bundle.crt.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Windows Secure Channel library - проверка сертификатов сервера  библиотеками Windows.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0503" y="2749758"/>
            <a:ext cx="4730993" cy="364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/>
        </p:nvSpPr>
        <p:spPr>
          <a:xfrm>
            <a:off x="551793" y="441434"/>
            <a:ext cx="1108841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как будут обрабатываться окончания строк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после выбора жмем Next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первым вариантом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Git изменит все окончания строк в ваших файлах с Windows-стиля (\ r \ n) на Unix-стиль (\ r) непосредственно перед фиксацией в Вашем репозитории. Когда Git извлекает файлы из Вашего репозитория, он меняет все окончания строк с Unix-стиля (\ r) на Windows-стиль (\ r \ n).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 вторым вариантом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Git изменит все окончания строк В ваших файлах с Windows-стиля (\ r \ n) на Unix-стиль (\ r) непосредственно перед фиксацией в вашем репозитории; однако, когда Git извлекает файлы из вашего репозитория, он не меняет окончания строк.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последним вариантом 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не будет изменять окончание строк при фиксации или извлечении.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694" y="2760747"/>
            <a:ext cx="4737343" cy="362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551793" y="441434"/>
            <a:ext cx="11088414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эмулятора терминала по умолчанию для Git Bash.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MinTTY - терминал Unix, выбираем если Вы знакомы с командной строкой Linux.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Windows default console window - использовать окно консоли Windows по умолчанию.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Если Вы не планируете использовать Git Bash, Вы можете проигнорировать этот пункт  и перейти к следующему шагу установки. Жмем Next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0029" y="2765128"/>
            <a:ext cx="4711942" cy="365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424" y="1514083"/>
            <a:ext cx="5725152" cy="439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/>
        </p:nvSpPr>
        <p:spPr>
          <a:xfrm>
            <a:off x="551793" y="683086"/>
            <a:ext cx="110884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Указываем что будет происходить при git pull. После выбора жмем Next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135" y="1514083"/>
            <a:ext cx="5851730" cy="44780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551793" y="683086"/>
            <a:ext cx="110884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Указываем помощника по учётным данным. После выбора жмем Next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/>
        </p:nvSpPr>
        <p:spPr>
          <a:xfrm>
            <a:off x="551793" y="441434"/>
            <a:ext cx="1108841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дополнительного функционала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file system caching - кэширование файлов.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symbolic links - поддерживать символические ссылки.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выбора жмем Next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6871" y="2380426"/>
            <a:ext cx="5138258" cy="394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551793" y="441434"/>
            <a:ext cx="110884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экспериментальных вариантов, которые  находятся в разработке. Если Вы не очень хорошо знакомы с этими параметрами, лучше оставить их без отметок. Нажмите Install  и Git начнет установку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2256" y="1894013"/>
            <a:ext cx="5607487" cy="430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/>
        </p:nvSpPr>
        <p:spPr>
          <a:xfrm>
            <a:off x="546538" y="735724"/>
            <a:ext cx="1102535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это очень популярная система контроля версий и совместной разработки проектов с открытым исходным кодом. С помощью Git вы можете отслеживать изменения в исходном коде своих проектов, возвращать предыдущие версии в случае критических ошибок, а также делиться своим кодом со всеми желающими и принимать от них исправления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47" y="3042745"/>
            <a:ext cx="5118334" cy="307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222" y="1708384"/>
            <a:ext cx="5351553" cy="412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551792" y="725214"/>
            <a:ext cx="110884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Подождём пока пройдёт установка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551792" y="735724"/>
            <a:ext cx="110884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Последний шаг - жмем Finish, чтобы завершить установку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2149" y="1383769"/>
            <a:ext cx="6447701" cy="492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4" y="2003777"/>
            <a:ext cx="7309791" cy="42498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840828" y="525518"/>
            <a:ext cx="102580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компьютере открываем Git Bash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Давайте теперь его настроим, чтобы когда вы создавали commit, указывался автор, кто его создал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/>
        </p:nvSpPr>
        <p:spPr>
          <a:xfrm>
            <a:off x="840828" y="525518"/>
            <a:ext cx="1025809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вы готовы к работе с Git локально на компьютере.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Создадим наш первый репозиторий. Для этого пройдите в папку вашего проекта и через правую кнопку мыши вызовите консоль гита в данной папке</a:t>
            </a: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583" y="2098638"/>
            <a:ext cx="5583359" cy="431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0828" y="525518"/>
            <a:ext cx="1025809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создать локальный репозиторий, нужно написать </a:t>
            </a:r>
            <a:r>
              <a:rPr lang="ru-RU" sz="26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init</a:t>
            </a:r>
            <a:endParaRPr sz="26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этого будет создана папка .git в том месте, где находится консоль.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.git — это папка, которая хранит всю информацию о гит репозитории</a:t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5577" y="2302227"/>
            <a:ext cx="7048598" cy="41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/>
        </p:nvSpPr>
        <p:spPr>
          <a:xfrm>
            <a:off x="840828" y="525518"/>
            <a:ext cx="1025809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Далее, добавляются файлы в этот проект, и их состояние становится Untracked. Чтобы посмотреть, какой статус работы на данный момент, пишем: </a:t>
            </a:r>
            <a:r>
              <a:rPr lang="ru-RU" sz="26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status</a:t>
            </a:r>
            <a:endParaRPr sz="26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189" y="2108990"/>
            <a:ext cx="7267373" cy="419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/>
        </p:nvSpPr>
        <p:spPr>
          <a:xfrm>
            <a:off x="614855" y="558604"/>
            <a:ext cx="1096228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Далее, добавляются файлы в этот проект, и их состояние становится Untracked. Чтобы посмотреть, какой статус работы на данный момент, пишем: </a:t>
            </a:r>
            <a:r>
              <a:rPr lang="ru-RU" sz="2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status</a:t>
            </a:r>
            <a:endParaRPr sz="24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Мы находимся в master ветке, и пока мы не перейдем в другую, так все и</a:t>
            </a:r>
            <a:endParaRPr sz="24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останется</a:t>
            </a:r>
            <a:r>
              <a:rPr lang="ru-RU" sz="2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312" y="2102069"/>
            <a:ext cx="7267373" cy="419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/>
        </p:nvSpPr>
        <p:spPr>
          <a:xfrm>
            <a:off x="614855" y="558604"/>
            <a:ext cx="1096228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видно, какие файлы изменены, но еще не добавлены в состояние staged. Чтобы добавить их в состояние staged, нужно написать </a:t>
            </a: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add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Здесь может быть несколько вариантов, например: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add -A 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добавить все файлы из состояния в staged;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add . 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добавить все файлы из этой папки и все внутренних. По сути тоже самое, что и предыдущее;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add &lt;имя файла&gt; </a:t>
            </a: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добавляет только конкретный файл. Здесь можно пользоваться регулярными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выражениями, чтобы добавлять по какому-то шаблону. Например, git add *.java: это значит, что нужно добавить только файлы с расширением java.</a:t>
            </a:r>
            <a:endParaRPr sz="18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55" y="2589929"/>
            <a:ext cx="6334089" cy="370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/>
        </p:nvSpPr>
        <p:spPr>
          <a:xfrm>
            <a:off x="614855" y="558604"/>
            <a:ext cx="1096228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Выполним команду на проверку статуса. Отсюда видно, что команда отработала верно, и теперь все файлы находятся в staged состоянии</a:t>
            </a:r>
            <a:endParaRPr sz="28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2926" y="1659890"/>
            <a:ext cx="7606148" cy="44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614855" y="558604"/>
            <a:ext cx="1096228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-RU" sz="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оследний этап (при локальном репозитории)закоммитить и создать новый коммит: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commit -m “all files were added to the project”</a:t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963" y="2374486"/>
            <a:ext cx="6846073" cy="399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583324" y="520117"/>
            <a:ext cx="11025352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помощью Git-a вы можете откатить свой проект до более старой версии, сравнивать, анализировать или сливать свои изменения в репозиторий.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Репозиторием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 хранилище вашего кода и историю его изменений. Git работает локально и все ваши репозитории хранятся в определенных папках на жестком диске.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работать не только с локальный репозиторием, но с удаленным.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отработки нужных команд можно воспользоваться только локальным репозиторием. Он хранит всю информацию только локально в проекте в папке .git.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говорить об удаленном, то вся информация хранится где-то на удаленном сервере: локально хранится только копия проекта, изменения которой можно запушить (git push) в удаленный репозиторий. Обычно для этого используют три сервиса: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Bitbucket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GitLab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/>
        </p:nvSpPr>
        <p:spPr>
          <a:xfrm>
            <a:off x="614855" y="558604"/>
            <a:ext cx="1096228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Далее выполним команду, чтобы посмотреть на историю коммитов в ветке: </a:t>
            </a: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log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Здесь уже видно, что появился наш первый коммит с текстом, который мы передали. Очень важно понять, что текст, который мы передаем, должен максимально точно определять то, что было проделано за этот коммит. Это в будущем будет помогать множество раз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521" y="3349589"/>
            <a:ext cx="9292956" cy="222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1011043" y="83178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Задание №1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1066799" y="1659285"/>
            <a:ext cx="994688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папке проекта создайте пустой текстовый файл.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Добавьте его в git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Измените файл, записав туда текст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Выполните команду </a:t>
            </a: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diff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(можем посмотреть на изменения, которые были произведены над файлом)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Добавьте изменённый файл в </a:t>
            </a: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Создайте коммит и выведите список всех коммитов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каждой команды проверяйте статус Вашего файла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898634" y="489005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Решение</a:t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409" y="1907629"/>
            <a:ext cx="8527182" cy="3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898634" y="131379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Решение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756" y="2113296"/>
            <a:ext cx="6760488" cy="419359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848710" y="1187706"/>
            <a:ext cx="101582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Обратите внимание: здесь показано eщё одно состояние файлов: modified, а также показан текст, который был добавлен в файл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898634" y="489005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Решение</a:t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301" y="1680250"/>
            <a:ext cx="7085398" cy="451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title"/>
          </p:nvPr>
        </p:nvSpPr>
        <p:spPr>
          <a:xfrm>
            <a:off x="1066800" y="383628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F33"/>
              </a:buClr>
              <a:buSzPts val="4000"/>
              <a:buFont typeface="Times New Roman"/>
              <a:buNone/>
            </a:pPr>
            <a:r>
              <a:rPr lang="ru-RU" i="0">
                <a:solidFill>
                  <a:srgbClr val="151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Работа с ветками </a:t>
            </a:r>
            <a:endParaRPr/>
          </a:p>
        </p:txBody>
      </p:sp>
      <p:sp>
        <p:nvSpPr>
          <p:cNvPr id="356" name="Google Shape;356;p38"/>
          <p:cNvSpPr txBox="1"/>
          <p:nvPr/>
        </p:nvSpPr>
        <p:spPr>
          <a:xfrm>
            <a:off x="651642" y="1502979"/>
            <a:ext cx="10615448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Разумеется, работать в одной ветке неудобно одному и невозможно, когда в команде больше одного человека. Для этого существует ветвление.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мы уже говорили, ветка — это просто подвижный указатель на коммиты.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посмотреть список всех веток в репозитории и понять, на какой находишься, нужно написать: </a:t>
            </a:r>
            <a:r>
              <a:rPr lang="ru-RU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branch -a</a:t>
            </a:r>
            <a:endParaRPr/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56" y="4067685"/>
            <a:ext cx="10927087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 txBox="1"/>
          <p:nvPr/>
        </p:nvSpPr>
        <p:spPr>
          <a:xfrm>
            <a:off x="651642" y="5675586"/>
            <a:ext cx="109079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Видно, что у нас только одна ветка master, и звездочка перед ней говорит, что мы находимся на ней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1066800" y="383628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Создаем ветку на основе текущей</a:t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83171" y="1755228"/>
            <a:ext cx="1082565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Создадим ветку на основе master ветки, поэтому нужно сперва перейти на нее, а уже следующим шагом — создать новую. Смотрим: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checkout master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переходим на ветку master;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status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проверяем, точно ли на мастере.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734" y="3513083"/>
            <a:ext cx="9654530" cy="224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/>
        </p:nvSpPr>
        <p:spPr>
          <a:xfrm>
            <a:off x="903889" y="456121"/>
            <a:ext cx="1082565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создаем новую ветку на основе master ветки: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checkout -b your_name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также убедимся, что все коммиты с master будут в новой</a:t>
            </a:r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350" y="2416133"/>
            <a:ext cx="6868320" cy="37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1066800" y="383628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Слияние веток </a:t>
            </a:r>
            <a:endParaRPr/>
          </a:p>
        </p:txBody>
      </p:sp>
      <p:sp>
        <p:nvSpPr>
          <p:cNvPr id="377" name="Google Shape;377;p41"/>
          <p:cNvSpPr txBox="1"/>
          <p:nvPr/>
        </p:nvSpPr>
        <p:spPr>
          <a:xfrm>
            <a:off x="4792716" y="2174255"/>
            <a:ext cx="704718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 картинка показывает процесс, когда одну ветку мерджат в другую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есть, есть главная ветка. От нее в какой-то момент создают второстепенную, в которой происходят изменения. Как только работа сделана, нужно слить одну ветку в другую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531" y="1453055"/>
            <a:ext cx="3429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1122556" y="1420359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Задание №2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1122556" y="2941473"/>
            <a:ext cx="9946887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Внесите изменения в наш txt файл. Добавьте его и создайте новый коммит. Проверьте, что коммит создался в списке коммитов</a:t>
            </a:r>
            <a:endParaRPr/>
          </a:p>
          <a:p>
            <a:pPr marL="51435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1066800" y="52517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ru-RU" sz="3600" i="0">
                <a:latin typeface="Times New Roman"/>
                <a:ea typeface="Times New Roman"/>
                <a:cs typeface="Times New Roman"/>
                <a:sym typeface="Times New Roman"/>
              </a:rPr>
              <a:t>Состояния в Гит</a:t>
            </a:r>
            <a:br>
              <a:rPr lang="ru-RU" sz="3600" i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/>
          </a:p>
        </p:txBody>
      </p:sp>
      <p:sp>
        <p:nvSpPr>
          <p:cNvPr id="170" name="Google Shape;170;p7"/>
          <p:cNvSpPr txBox="1"/>
          <p:nvPr/>
        </p:nvSpPr>
        <p:spPr>
          <a:xfrm>
            <a:off x="725214" y="1439916"/>
            <a:ext cx="10741572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Гита есть несколько состояний, которые нужно понять и запомнить: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неотслеживаемое (untracked);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измененное (modified);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подготовленное (staged);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закомиченное (committed).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это понимать?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состояния, в которых находятся файлы из нашего кода. То есть, их жизненный путь обычно выглядит так: Файл, который создан и не добавлен в репозиторий, будет в состоянии untracked.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Делаем изменения в файлах, которые уже добавлены в гит репозиторий — находятся в состоянии modified.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тех файлов, которые мы изменили, выбираем только те (или все), которые нужны нам (например, скомпилированные классы нам не нужны), и эти классы с изменениями попадают в состояние staged.</a:t>
            </a:r>
            <a:endParaRPr sz="1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ru-RU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заготовленных файлов из состояния staged создается коммит и переходит уже в гит репозиторий. После этого staged состояние — пустое. А вот modified еще может что-то содержать.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898634" y="489005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Решение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4302" y="1688619"/>
            <a:ext cx="7063396" cy="46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/>
        </p:nvSpPr>
        <p:spPr>
          <a:xfrm>
            <a:off x="656896" y="777766"/>
            <a:ext cx="1087820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 смерджим  your_name ветку в master, нужно перейти в master и написать </a:t>
            </a: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merge your_name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9506" y="1874242"/>
            <a:ext cx="5972986" cy="428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Работа с удаленными репозиториями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1066800" y="1691028"/>
            <a:ext cx="1059442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Последний шаг — разобраться еще с несколькими командами, которые нужны для работы с удаленным репозиторием.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Переходим по ссылке:</a:t>
            </a:r>
            <a:r>
              <a:rPr lang="ru-RU" sz="2000" u="sng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8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 in to GitHub · GitHub</a:t>
            </a:r>
            <a:endParaRPr sz="1800" b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Зарегистрируйтесь и войдите в свой аккаунт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300" y="3771009"/>
            <a:ext cx="6033589" cy="212648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 txBox="1"/>
          <p:nvPr/>
        </p:nvSpPr>
        <p:spPr>
          <a:xfrm>
            <a:off x="7336873" y="4234089"/>
            <a:ext cx="38888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Слева будет список Ваших репозиториев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Нажимаем создать новый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6453" y="555477"/>
            <a:ext cx="7493385" cy="574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/>
        </p:nvSpPr>
        <p:spPr>
          <a:xfrm>
            <a:off x="903889" y="998483"/>
            <a:ext cx="104998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Сейчас наша задача загрузить в созданный репозиторий наш локальный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этого копируем команды с удалённого репозитория</a:t>
            </a:r>
            <a:endParaRPr/>
          </a:p>
        </p:txBody>
      </p:sp>
      <p:pic>
        <p:nvPicPr>
          <p:cNvPr id="415" name="Google Shape;4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58" y="2990591"/>
            <a:ext cx="11056883" cy="216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/>
        </p:nvSpPr>
        <p:spPr>
          <a:xfrm>
            <a:off x="903889" y="998483"/>
            <a:ext cx="104998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Вставляем скопированные команды в консоль и запускаем:</a:t>
            </a:r>
            <a:endParaRPr/>
          </a:p>
        </p:txBody>
      </p:sp>
      <p:pic>
        <p:nvPicPr>
          <p:cNvPr id="421" name="Google Shape;42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739" y="1748045"/>
            <a:ext cx="7504134" cy="35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8"/>
          <p:cNvSpPr txBox="1"/>
          <p:nvPr/>
        </p:nvSpPr>
        <p:spPr>
          <a:xfrm>
            <a:off x="630620" y="5628684"/>
            <a:ext cx="110463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мы загрузили наш локальный проект на удалённый в веку main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/>
        </p:nvSpPr>
        <p:spPr>
          <a:xfrm>
            <a:off x="735724" y="735724"/>
            <a:ext cx="104157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удалённом репозитории появились файлы с локального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того, чтобы скачать проект с GitHub надо нажать Code -&gt; Download ZIP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226" y="1859909"/>
            <a:ext cx="9541547" cy="398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>
            <a:spLocks noGrp="1"/>
          </p:cNvSpPr>
          <p:nvPr>
            <p:ph type="title"/>
          </p:nvPr>
        </p:nvSpPr>
        <p:spPr>
          <a:xfrm>
            <a:off x="1066800" y="521725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Визуальный интерфейс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751490" y="1493908"/>
            <a:ext cx="1068902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Cуществуют дополнительные программы для облегчения использования Git. Некоторые текстовые редакторы или полноценные среды разработки уже включают в себя вспомогательный интерфейс для работы с ним.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существуют и отдельные программы по работе с Git. Самые распространённые: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Desktop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Sourcetree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GitKraken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>
            <a:spLocks noGrp="1"/>
          </p:cNvSpPr>
          <p:nvPr>
            <p:ph type="title"/>
          </p:nvPr>
        </p:nvSpPr>
        <p:spPr>
          <a:xfrm>
            <a:off x="1066800" y="395601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Git в Pycharm</a:t>
            </a:r>
            <a:b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572814" y="1107678"/>
            <a:ext cx="113459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Открываем наш проект в PyCharm.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Затем переходим в File -&gt; Settings -&gt; Version Control -&gt; GitHub -&gt; Add Account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892" y="1954440"/>
            <a:ext cx="7550215" cy="440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5588" y="2026443"/>
            <a:ext cx="8160824" cy="349148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2"/>
          <p:cNvSpPr txBox="1"/>
          <p:nvPr/>
        </p:nvSpPr>
        <p:spPr>
          <a:xfrm>
            <a:off x="1282262" y="819807"/>
            <a:ext cx="92491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авторизоваться в GitHub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/>
        </p:nvSpPr>
        <p:spPr>
          <a:xfrm>
            <a:off x="714703" y="662152"/>
            <a:ext cx="10615449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это основной объект в управлении контроля версий. Он содержит все изменения за время этого коммита. Коммиты связаны между с собой как односвязный список.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именно: Есть первый коммит. Когда создается второй коммит, то он (второй) знает, что идет после первого. И таким образом можно отследить информацию.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у коммита есть еще своя информация, так называемые метаданные: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уникальный идентификатор коммита, по которому можно его найти;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имя автора коммита, который создал его;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дата создания коммита;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комментарий, который описывает, что было сделано во время этого коммита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Ветка</a:t>
            </a:r>
            <a:r>
              <a:rPr lang="ru-RU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это указатель какого-то коммита. </a:t>
            </a:r>
            <a:endParaRPr sz="20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коммит знает, какой коммит был до него, когда ветка указывает на какой-то коммит, к ней относятся и все те предыдущие. Исходя из этого можно сказать, что веток, указывающих на один и тот же коммит, может быть сколько угодно много. Работа происходит в ветках, поэтому когда создается новый коммит, ветка переносит свой указатель на более новый коммит.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/>
        </p:nvSpPr>
        <p:spPr>
          <a:xfrm>
            <a:off x="1156138" y="714703"/>
            <a:ext cx="92491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авторизоваться JetBrains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214" y="1447116"/>
            <a:ext cx="4489571" cy="469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/>
        </p:nvSpPr>
        <p:spPr>
          <a:xfrm>
            <a:off x="1471447" y="638175"/>
            <a:ext cx="92491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Заходим в проект и видим, что появился Ваш аккаунт: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495" y="1771902"/>
            <a:ext cx="8407007" cy="361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/>
        </p:nvSpPr>
        <p:spPr>
          <a:xfrm>
            <a:off x="441434" y="638175"/>
            <a:ext cx="114247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Дальше переходим на вкладку VCS -&gt; Enable Version Control Integration…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688" y="1535545"/>
            <a:ext cx="9238236" cy="361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/>
        </p:nvSpPr>
        <p:spPr>
          <a:xfrm>
            <a:off x="468136" y="424183"/>
            <a:ext cx="114247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Дальше переходим на вкладку VCS -&gt; Enable Version Control Integration…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ней выбираем Git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7894" y="1457414"/>
            <a:ext cx="7525227" cy="294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9029" y="4480835"/>
            <a:ext cx="6362962" cy="19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/>
        </p:nvSpPr>
        <p:spPr>
          <a:xfrm>
            <a:off x="468136" y="424183"/>
            <a:ext cx="114247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Дальше переходим на вкладку VCS -&gt; Enable Version Control Integration…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ней выбираем Git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8" name="Google Shape;47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7894" y="1457414"/>
            <a:ext cx="7525227" cy="294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9029" y="4480835"/>
            <a:ext cx="6362962" cy="19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/>
        </p:nvSpPr>
        <p:spPr>
          <a:xfrm>
            <a:off x="399392" y="554092"/>
            <a:ext cx="11393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вкладке VCS переходим в Import into Version Control -&gt; Share Project on GitHub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6782" y="1177614"/>
            <a:ext cx="5838433" cy="474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/>
        </p:nvSpPr>
        <p:spPr>
          <a:xfrm>
            <a:off x="399392" y="554092"/>
            <a:ext cx="1139321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Т.к. мы загрузили наш проект уже через консоль, нам пришло сообщение, что он там есть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Мы можем либо создать для него новый удалённый репозиторий, либо выйти и оставить в этом.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до этого вы ещё не загружали проект, то появится окно, как на второй картинке, с предложением создать репозиторий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Мы нажмём Cancel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84" y="3829890"/>
            <a:ext cx="4444381" cy="18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964" y="2816772"/>
            <a:ext cx="3924100" cy="338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288" y="2350488"/>
            <a:ext cx="9727424" cy="4030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0"/>
          <p:cNvSpPr txBox="1"/>
          <p:nvPr/>
        </p:nvSpPr>
        <p:spPr>
          <a:xfrm>
            <a:off x="1003738" y="603270"/>
            <a:ext cx="1018452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проекте создадим новый файл 1.py и нам сразу придёт сообщение с предложением добавить его в Git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Файлы, которые не добавлены будут всегда красного цвета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Add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/>
        </p:nvSpPr>
        <p:spPr>
          <a:xfrm>
            <a:off x="1003738" y="603270"/>
            <a:ext cx="1018452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правом верхнем углу мы видим, что появились кнопки управления гитом: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Скачать проект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Сделать коммит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Отправить проект на удалённый репозиторий</a:t>
            </a:r>
            <a:endParaRPr/>
          </a:p>
        </p:txBody>
      </p:sp>
      <p:pic>
        <p:nvPicPr>
          <p:cNvPr id="504" name="Google Shape;50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0840" y="3269800"/>
            <a:ext cx="8370319" cy="202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/>
        </p:nvSpPr>
        <p:spPr>
          <a:xfrm>
            <a:off x="1066799" y="655821"/>
            <a:ext cx="4703379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Сделаем коммит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этого нажимаем соответствующую кнопку и у нас появится слева панель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ней указаны файлы, которые были изменены, но не добавлены в коммит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Пишем название нашего коммита и нажимаем </a:t>
            </a: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2124" y="1335351"/>
            <a:ext cx="4451233" cy="418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1066800" y="437642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Процесс работы с Git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861848" y="1481958"/>
            <a:ext cx="10468303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стоит после каждого изменения файла делать commit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Чаще всего их создают, когда: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 новый функционал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 новый блок на верстке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Исправлены ошибки по коду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 завершили рабочий день и хотите сохранить код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поможет держать вашу ветки в чистоте и порядке. Тем самым, вы будете видеть историю изменений по каждому нововведению в вашем проекте, а не по каждому файлу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5103" y="1955016"/>
            <a:ext cx="6687571" cy="43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3"/>
          <p:cNvSpPr txBox="1"/>
          <p:nvPr/>
        </p:nvSpPr>
        <p:spPr>
          <a:xfrm>
            <a:off x="578069" y="651641"/>
            <a:ext cx="1075208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отправим коммит на удаленный репозиторий. Для этого нажимаем клавишу </a:t>
            </a: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окне, которое появилось, выбираем наш коммит и нажимаем </a:t>
            </a: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/>
        </p:nvSpPr>
        <p:spPr>
          <a:xfrm>
            <a:off x="578069" y="651641"/>
            <a:ext cx="1075208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Перейдём на сайт GitHub, обновим страницу с нашим репозиторием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картинке мы видим, что наш коммит добавлен 4 минуты назад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625" y="2125976"/>
            <a:ext cx="10096750" cy="313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title"/>
          </p:nvPr>
        </p:nvSpPr>
        <p:spPr>
          <a:xfrm>
            <a:off x="1033344" y="153139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imes New Roman"/>
              <a:buNone/>
            </a:pPr>
            <a:br>
              <a:rPr lang="ru-RU" sz="44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 b="1">
                <a:latin typeface="Times New Roman"/>
                <a:ea typeface="Times New Roman"/>
                <a:cs typeface="Times New Roman"/>
                <a:sym typeface="Times New Roman"/>
              </a:rPr>
              <a:t>Домашнее задание</a:t>
            </a:r>
            <a:br>
              <a:rPr lang="ru-RU" sz="180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528" name="Google Shape;528;p65"/>
          <p:cNvSpPr txBox="1"/>
          <p:nvPr/>
        </p:nvSpPr>
        <p:spPr>
          <a:xfrm>
            <a:off x="756423" y="1286868"/>
            <a:ext cx="10612243" cy="49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Создайте новый проект. С помощь консоли Git создайте локальный репозиторий. В локальном репозитории добавьте новый текстовый файл. Затем создайте новую ветку и измените в ней текстовый файл. После чего соедините ветки.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Локальный репозиторий опубликуйте на GitHub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Оформление: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Делаете скриншоты своих действий в командной строке,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вставляете их в текстовый документ с комментарием, а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ссылку на удалённый репозиторий.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 называете своим именем и группой, затем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высылаете мне в личное сообщение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5223" y="3134209"/>
            <a:ext cx="4230354" cy="30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/>
        </p:nvSpPr>
        <p:spPr>
          <a:xfrm>
            <a:off x="609600" y="484411"/>
            <a:ext cx="1074157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Основой интерфейс для работы с Git-ом является консоль/терминал. Это не совсем удобно, поэтому существуют дополнительные программы с графическим интерфейсом (кнопками, графиками и т.д.)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для начала, все же установим сам Git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Переходим по ссылке и скачиваем нужную нам версию: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- Downloading Package (git-scm.com)</a:t>
            </a: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4905" y="2946624"/>
            <a:ext cx="5662190" cy="342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/>
          <p:nvPr/>
        </p:nvSpPr>
        <p:spPr>
          <a:xfrm>
            <a:off x="525517" y="651641"/>
            <a:ext cx="110884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Запускаем скачанный установочный файл, читаем лицензию и жмем Next</a:t>
            </a:r>
            <a:endParaRPr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2488" y="1714734"/>
            <a:ext cx="5754471" cy="440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/>
        </p:nvSpPr>
        <p:spPr>
          <a:xfrm>
            <a:off x="444062" y="477890"/>
            <a:ext cx="1130387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компоненты, какие хотим установить. Для добавления ярлыка на рабочий стол, напротив On the Desktop ставим галочку. В нашем случае мы выбрали компоненты, которые указанные по-умолчанию. Далее жмем Next</a:t>
            </a:r>
            <a:endParaRPr/>
          </a:p>
        </p:txBody>
      </p:sp>
      <p:pic>
        <p:nvPicPr>
          <p:cNvPr id="199" name="Google Shape;1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468" y="2388696"/>
            <a:ext cx="5195064" cy="399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авон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авон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2229</Words>
  <Application>Microsoft Office PowerPoint</Application>
  <PresentationFormat>Широкоэкранный</PresentationFormat>
  <Paragraphs>226</Paragraphs>
  <Slides>62</Slides>
  <Notes>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0" baseType="lpstr">
      <vt:lpstr>Calibri</vt:lpstr>
      <vt:lpstr>Arial</vt:lpstr>
      <vt:lpstr>Times New Roman</vt:lpstr>
      <vt:lpstr>Garamond</vt:lpstr>
      <vt:lpstr>Noto Sans Symbols</vt:lpstr>
      <vt:lpstr>Century Gothic</vt:lpstr>
      <vt:lpstr>СавонVTI</vt:lpstr>
      <vt:lpstr>СавонVTI</vt:lpstr>
      <vt:lpstr>GIT</vt:lpstr>
      <vt:lpstr>Презентация PowerPoint</vt:lpstr>
      <vt:lpstr>Презентация PowerPoint</vt:lpstr>
      <vt:lpstr>Состояния в Гит </vt:lpstr>
      <vt:lpstr>Презентация PowerPoint</vt:lpstr>
      <vt:lpstr>Процесс работы с Git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Задание №1  </vt:lpstr>
      <vt:lpstr>Решение</vt:lpstr>
      <vt:lpstr>Решение</vt:lpstr>
      <vt:lpstr>Решение</vt:lpstr>
      <vt:lpstr>Работа с ветками </vt:lpstr>
      <vt:lpstr>Создаем ветку на основе текущей</vt:lpstr>
      <vt:lpstr>Презентация PowerPoint</vt:lpstr>
      <vt:lpstr>Слияние веток </vt:lpstr>
      <vt:lpstr>Задание №2  </vt:lpstr>
      <vt:lpstr>Решение</vt:lpstr>
      <vt:lpstr>Презентация PowerPoint</vt:lpstr>
      <vt:lpstr>Работа с удаленными репозиториями 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Визуальный интерфейс </vt:lpstr>
      <vt:lpstr>Git в Pycharm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Домашнее задание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Яна Шавель</dc:creator>
  <cp:lastModifiedBy>Кирилл Честнейшин</cp:lastModifiedBy>
  <cp:revision>1</cp:revision>
  <dcterms:created xsi:type="dcterms:W3CDTF">2021-03-29T09:03:33Z</dcterms:created>
  <dcterms:modified xsi:type="dcterms:W3CDTF">2022-03-06T07:01:30Z</dcterms:modified>
</cp:coreProperties>
</file>